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771833-B640-4957-B01F-DB37D09E0205}" v="6" dt="2025-11-08T18:41:59.6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5" d="100"/>
          <a:sy n="105" d="100"/>
        </p:scale>
        <p:origin x="77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F2534D-D90B-49D6-9B32-DE822B87FE47}" type="datetimeFigureOut">
              <a:rPr lang="en-US" smtClean="0"/>
              <a:t>12/18/2025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75A12A-1506-4192-BA8F-19B34B1C2972}" type="slidenum">
              <a:rPr lang="en-US" smtClean="0"/>
              <a:t>‹#›</a:t>
            </a:fld>
            <a:endParaRPr lang="en-US"/>
          </a:p>
        </p:txBody>
      </p:sp>
    </p:spTree>
    <p:extLst>
      <p:ext uri="{BB962C8B-B14F-4D97-AF65-F5344CB8AC3E}">
        <p14:creationId xmlns:p14="http://schemas.microsoft.com/office/powerpoint/2010/main" val="119148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short presentation we will discussion some of the new trends appearing in local Vape and Smoke Shops. How do these changes affect children, families, communities, and your work?</a:t>
            </a:r>
          </a:p>
        </p:txBody>
      </p:sp>
      <p:sp>
        <p:nvSpPr>
          <p:cNvPr id="4" name="Slide Number Placeholder 3"/>
          <p:cNvSpPr>
            <a:spLocks noGrp="1"/>
          </p:cNvSpPr>
          <p:nvPr>
            <p:ph type="sldNum" sz="quarter" idx="5"/>
          </p:nvPr>
        </p:nvSpPr>
        <p:spPr/>
        <p:txBody>
          <a:bodyPr/>
          <a:lstStyle/>
          <a:p>
            <a:fld id="{6F75A12A-1506-4192-BA8F-19B34B1C2972}" type="slidenum">
              <a:rPr lang="en-US" smtClean="0"/>
              <a:t>1</a:t>
            </a:fld>
            <a:endParaRPr lang="en-US"/>
          </a:p>
        </p:txBody>
      </p:sp>
    </p:spTree>
    <p:extLst>
      <p:ext uri="{BB962C8B-B14F-4D97-AF65-F5344CB8AC3E}">
        <p14:creationId xmlns:p14="http://schemas.microsoft.com/office/powerpoint/2010/main" val="2997870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vape and smoke shops are selling more than tobacco and vape devices. They are activity </a:t>
            </a:r>
            <a:r>
              <a:rPr lang="en-US"/>
              <a:t>selling more </a:t>
            </a:r>
            <a:r>
              <a:rPr lang="en-US" dirty="0"/>
              <a:t>items  that are for other drug use for example glass pipes.</a:t>
            </a:r>
          </a:p>
        </p:txBody>
      </p:sp>
      <p:sp>
        <p:nvSpPr>
          <p:cNvPr id="4" name="Slide Number Placeholder 3"/>
          <p:cNvSpPr>
            <a:spLocks noGrp="1"/>
          </p:cNvSpPr>
          <p:nvPr>
            <p:ph type="sldNum" sz="quarter" idx="5"/>
          </p:nvPr>
        </p:nvSpPr>
        <p:spPr/>
        <p:txBody>
          <a:bodyPr/>
          <a:lstStyle/>
          <a:p>
            <a:fld id="{6F75A12A-1506-4192-BA8F-19B34B1C2972}" type="slidenum">
              <a:rPr lang="en-US" smtClean="0"/>
              <a:t>2</a:t>
            </a:fld>
            <a:endParaRPr lang="en-US"/>
          </a:p>
        </p:txBody>
      </p:sp>
    </p:spTree>
    <p:extLst>
      <p:ext uri="{BB962C8B-B14F-4D97-AF65-F5344CB8AC3E}">
        <p14:creationId xmlns:p14="http://schemas.microsoft.com/office/powerpoint/2010/main" val="191501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glass pipes are not just used for Cannabis but also for Crack and several of the shops visited had these in jars in easy reach, in different shapes including Yoda and  Sponge Bob</a:t>
            </a:r>
          </a:p>
        </p:txBody>
      </p:sp>
      <p:sp>
        <p:nvSpPr>
          <p:cNvPr id="4" name="Slide Number Placeholder 3"/>
          <p:cNvSpPr>
            <a:spLocks noGrp="1"/>
          </p:cNvSpPr>
          <p:nvPr>
            <p:ph type="sldNum" sz="quarter" idx="5"/>
          </p:nvPr>
        </p:nvSpPr>
        <p:spPr/>
        <p:txBody>
          <a:bodyPr/>
          <a:lstStyle/>
          <a:p>
            <a:fld id="{6F75A12A-1506-4192-BA8F-19B34B1C2972}" type="slidenum">
              <a:rPr lang="en-US" smtClean="0"/>
              <a:t>3</a:t>
            </a:fld>
            <a:endParaRPr lang="en-US"/>
          </a:p>
        </p:txBody>
      </p:sp>
    </p:spTree>
    <p:extLst>
      <p:ext uri="{BB962C8B-B14F-4D97-AF65-F5344CB8AC3E}">
        <p14:creationId xmlns:p14="http://schemas.microsoft.com/office/powerpoint/2010/main" val="1840403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there are lots of Hookah’s in different  colors and elaborate shapes, hookahs are traditionally Arabic smoking experience that has become a trend in America.</a:t>
            </a:r>
          </a:p>
        </p:txBody>
      </p:sp>
      <p:sp>
        <p:nvSpPr>
          <p:cNvPr id="4" name="Slide Number Placeholder 3"/>
          <p:cNvSpPr>
            <a:spLocks noGrp="1"/>
          </p:cNvSpPr>
          <p:nvPr>
            <p:ph type="sldNum" sz="quarter" idx="5"/>
          </p:nvPr>
        </p:nvSpPr>
        <p:spPr/>
        <p:txBody>
          <a:bodyPr/>
          <a:lstStyle/>
          <a:p>
            <a:fld id="{6F75A12A-1506-4192-BA8F-19B34B1C2972}" type="slidenum">
              <a:rPr lang="en-US" smtClean="0"/>
              <a:t>4</a:t>
            </a:fld>
            <a:endParaRPr lang="en-US"/>
          </a:p>
        </p:txBody>
      </p:sp>
    </p:spTree>
    <p:extLst>
      <p:ext uri="{BB962C8B-B14F-4D97-AF65-F5344CB8AC3E}">
        <p14:creationId xmlns:p14="http://schemas.microsoft.com/office/powerpoint/2010/main" val="2029538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 noticed that some vape shops are selling pre rolled, that have THC-A with Stative.  In its non heated form, there is no psychoactive  effects i.e. high but when smoked or vaped THC becomes active as well as the stative form. THC-A (tetrahydrocannabinol acid) is a cannabinoid in the raw, unheated cannabis plants It is the precursor to THC (tetrahydrocannabinol).</a:t>
            </a:r>
          </a:p>
        </p:txBody>
      </p:sp>
      <p:sp>
        <p:nvSpPr>
          <p:cNvPr id="4" name="Slide Number Placeholder 3"/>
          <p:cNvSpPr>
            <a:spLocks noGrp="1"/>
          </p:cNvSpPr>
          <p:nvPr>
            <p:ph type="sldNum" sz="quarter" idx="5"/>
          </p:nvPr>
        </p:nvSpPr>
        <p:spPr/>
        <p:txBody>
          <a:bodyPr/>
          <a:lstStyle/>
          <a:p>
            <a:fld id="{6F75A12A-1506-4192-BA8F-19B34B1C2972}" type="slidenum">
              <a:rPr lang="en-US" smtClean="0"/>
              <a:t>5</a:t>
            </a:fld>
            <a:endParaRPr lang="en-US"/>
          </a:p>
        </p:txBody>
      </p:sp>
    </p:spTree>
    <p:extLst>
      <p:ext uri="{BB962C8B-B14F-4D97-AF65-F5344CB8AC3E}">
        <p14:creationId xmlns:p14="http://schemas.microsoft.com/office/powerpoint/2010/main" val="835444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Nitrous oxide: laughing gas, discovered in the 1700’s used for anesthetic created even then euphoria and dizziness. Upper class English in the 1800’s would go on to have laughing gas parties for fun. Nitrous gas however is a psychoactive compound that works on the brain depriving it of oxygen, altering your mental state and if used enough will damage nerves. This gas can quickly become addictive and easy to use there isn’t anything to eat, or smoke. You just breathe. Vape and smoke shops are now selling this drug in flavors for as much as $ 150.00</a:t>
            </a:r>
          </a:p>
        </p:txBody>
      </p:sp>
      <p:sp>
        <p:nvSpPr>
          <p:cNvPr id="4" name="Slide Number Placeholder 3"/>
          <p:cNvSpPr>
            <a:spLocks noGrp="1"/>
          </p:cNvSpPr>
          <p:nvPr>
            <p:ph type="sldNum" sz="quarter" idx="5"/>
          </p:nvPr>
        </p:nvSpPr>
        <p:spPr/>
        <p:txBody>
          <a:bodyPr/>
          <a:lstStyle/>
          <a:p>
            <a:fld id="{6F75A12A-1506-4192-BA8F-19B34B1C2972}" type="slidenum">
              <a:rPr lang="en-US" smtClean="0"/>
              <a:t>6</a:t>
            </a:fld>
            <a:endParaRPr lang="en-US"/>
          </a:p>
        </p:txBody>
      </p:sp>
    </p:spTree>
    <p:extLst>
      <p:ext uri="{BB962C8B-B14F-4D97-AF65-F5344CB8AC3E}">
        <p14:creationId xmlns:p14="http://schemas.microsoft.com/office/powerpoint/2010/main" val="2849763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EZ Smok Tabacco &amp; Vape at 12608 Warwick Blvd Newport News VA  open 24 hours. Known for having the best prices.</a:t>
            </a:r>
          </a:p>
        </p:txBody>
      </p:sp>
      <p:sp>
        <p:nvSpPr>
          <p:cNvPr id="4" name="Slide Number Placeholder 3"/>
          <p:cNvSpPr>
            <a:spLocks noGrp="1"/>
          </p:cNvSpPr>
          <p:nvPr>
            <p:ph type="sldNum" sz="quarter" idx="5"/>
          </p:nvPr>
        </p:nvSpPr>
        <p:spPr/>
        <p:txBody>
          <a:bodyPr/>
          <a:lstStyle/>
          <a:p>
            <a:fld id="{6F75A12A-1506-4192-BA8F-19B34B1C2972}" type="slidenum">
              <a:rPr lang="en-US" smtClean="0"/>
              <a:t>7</a:t>
            </a:fld>
            <a:endParaRPr lang="en-US"/>
          </a:p>
        </p:txBody>
      </p:sp>
    </p:spTree>
    <p:extLst>
      <p:ext uri="{BB962C8B-B14F-4D97-AF65-F5344CB8AC3E}">
        <p14:creationId xmlns:p14="http://schemas.microsoft.com/office/powerpoint/2010/main" val="1919587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88861-BADB-66AF-847F-19BB804F9B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B489AC5-F13F-5B90-C69F-2E66E6370F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594AA6-4F40-4947-55DE-8AAAE07680DC}"/>
              </a:ext>
            </a:extLst>
          </p:cNvPr>
          <p:cNvSpPr>
            <a:spLocks noGrp="1"/>
          </p:cNvSpPr>
          <p:nvPr>
            <p:ph type="dt" sz="half" idx="10"/>
          </p:nvPr>
        </p:nvSpPr>
        <p:spPr/>
        <p:txBody>
          <a:bodyPr/>
          <a:lstStyle/>
          <a:p>
            <a:fld id="{AC4F2901-7C8A-4166-AB77-24924C17A204}" type="datetimeFigureOut">
              <a:rPr lang="en-US" smtClean="0"/>
              <a:t>12/18/2025</a:t>
            </a:fld>
            <a:endParaRPr lang="en-US"/>
          </a:p>
        </p:txBody>
      </p:sp>
      <p:sp>
        <p:nvSpPr>
          <p:cNvPr id="5" name="Footer Placeholder 4">
            <a:extLst>
              <a:ext uri="{FF2B5EF4-FFF2-40B4-BE49-F238E27FC236}">
                <a16:creationId xmlns:a16="http://schemas.microsoft.com/office/drawing/2014/main" id="{88DBE4BB-703A-E4C9-A2BA-D2DA1296AB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555927-A914-B014-34A2-2E9C08A3F354}"/>
              </a:ext>
            </a:extLst>
          </p:cNvPr>
          <p:cNvSpPr>
            <a:spLocks noGrp="1"/>
          </p:cNvSpPr>
          <p:nvPr>
            <p:ph type="sldNum" sz="quarter" idx="12"/>
          </p:nvPr>
        </p:nvSpPr>
        <p:spPr/>
        <p:txBody>
          <a:bodyPr/>
          <a:lstStyle/>
          <a:p>
            <a:fld id="{D02DA8B8-7B79-4EC0-AE7E-83BAAA16AD2B}" type="slidenum">
              <a:rPr lang="en-US" smtClean="0"/>
              <a:t>‹#›</a:t>
            </a:fld>
            <a:endParaRPr lang="en-US"/>
          </a:p>
        </p:txBody>
      </p:sp>
    </p:spTree>
    <p:extLst>
      <p:ext uri="{BB962C8B-B14F-4D97-AF65-F5344CB8AC3E}">
        <p14:creationId xmlns:p14="http://schemas.microsoft.com/office/powerpoint/2010/main" val="3373230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A25D3-E455-C945-158A-593C015628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9F55AB8-BA16-1259-1821-7D5EC4E389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46A7F5-5F1B-DF12-7942-5C209BF35889}"/>
              </a:ext>
            </a:extLst>
          </p:cNvPr>
          <p:cNvSpPr>
            <a:spLocks noGrp="1"/>
          </p:cNvSpPr>
          <p:nvPr>
            <p:ph type="dt" sz="half" idx="10"/>
          </p:nvPr>
        </p:nvSpPr>
        <p:spPr/>
        <p:txBody>
          <a:bodyPr/>
          <a:lstStyle/>
          <a:p>
            <a:fld id="{AC4F2901-7C8A-4166-AB77-24924C17A204}" type="datetimeFigureOut">
              <a:rPr lang="en-US" smtClean="0"/>
              <a:t>12/18/2025</a:t>
            </a:fld>
            <a:endParaRPr lang="en-US"/>
          </a:p>
        </p:txBody>
      </p:sp>
      <p:sp>
        <p:nvSpPr>
          <p:cNvPr id="5" name="Footer Placeholder 4">
            <a:extLst>
              <a:ext uri="{FF2B5EF4-FFF2-40B4-BE49-F238E27FC236}">
                <a16:creationId xmlns:a16="http://schemas.microsoft.com/office/drawing/2014/main" id="{FC492EC9-DB8E-A98E-B158-5C5A6EA83A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61FB63-AFF2-2759-64E2-06BF53A9131A}"/>
              </a:ext>
            </a:extLst>
          </p:cNvPr>
          <p:cNvSpPr>
            <a:spLocks noGrp="1"/>
          </p:cNvSpPr>
          <p:nvPr>
            <p:ph type="sldNum" sz="quarter" idx="12"/>
          </p:nvPr>
        </p:nvSpPr>
        <p:spPr/>
        <p:txBody>
          <a:bodyPr/>
          <a:lstStyle/>
          <a:p>
            <a:fld id="{D02DA8B8-7B79-4EC0-AE7E-83BAAA16AD2B}" type="slidenum">
              <a:rPr lang="en-US" smtClean="0"/>
              <a:t>‹#›</a:t>
            </a:fld>
            <a:endParaRPr lang="en-US"/>
          </a:p>
        </p:txBody>
      </p:sp>
    </p:spTree>
    <p:extLst>
      <p:ext uri="{BB962C8B-B14F-4D97-AF65-F5344CB8AC3E}">
        <p14:creationId xmlns:p14="http://schemas.microsoft.com/office/powerpoint/2010/main" val="3655859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013500-3886-72D0-9B0F-2DB7D9F1657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2AF2B7-D1D9-FC65-C858-2C95B7D7C7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23F02A-5AFD-7123-64C1-31D62DAA12F2}"/>
              </a:ext>
            </a:extLst>
          </p:cNvPr>
          <p:cNvSpPr>
            <a:spLocks noGrp="1"/>
          </p:cNvSpPr>
          <p:nvPr>
            <p:ph type="dt" sz="half" idx="10"/>
          </p:nvPr>
        </p:nvSpPr>
        <p:spPr/>
        <p:txBody>
          <a:bodyPr/>
          <a:lstStyle/>
          <a:p>
            <a:fld id="{AC4F2901-7C8A-4166-AB77-24924C17A204}" type="datetimeFigureOut">
              <a:rPr lang="en-US" smtClean="0"/>
              <a:t>12/18/2025</a:t>
            </a:fld>
            <a:endParaRPr lang="en-US"/>
          </a:p>
        </p:txBody>
      </p:sp>
      <p:sp>
        <p:nvSpPr>
          <p:cNvPr id="5" name="Footer Placeholder 4">
            <a:extLst>
              <a:ext uri="{FF2B5EF4-FFF2-40B4-BE49-F238E27FC236}">
                <a16:creationId xmlns:a16="http://schemas.microsoft.com/office/drawing/2014/main" id="{F471CD99-3181-28B5-7A81-1A9EE0995E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CE622E-8971-8ECA-9A01-2E865EF51571}"/>
              </a:ext>
            </a:extLst>
          </p:cNvPr>
          <p:cNvSpPr>
            <a:spLocks noGrp="1"/>
          </p:cNvSpPr>
          <p:nvPr>
            <p:ph type="sldNum" sz="quarter" idx="12"/>
          </p:nvPr>
        </p:nvSpPr>
        <p:spPr/>
        <p:txBody>
          <a:bodyPr/>
          <a:lstStyle/>
          <a:p>
            <a:fld id="{D02DA8B8-7B79-4EC0-AE7E-83BAAA16AD2B}" type="slidenum">
              <a:rPr lang="en-US" smtClean="0"/>
              <a:t>‹#›</a:t>
            </a:fld>
            <a:endParaRPr lang="en-US"/>
          </a:p>
        </p:txBody>
      </p:sp>
    </p:spTree>
    <p:extLst>
      <p:ext uri="{BB962C8B-B14F-4D97-AF65-F5344CB8AC3E}">
        <p14:creationId xmlns:p14="http://schemas.microsoft.com/office/powerpoint/2010/main" val="827284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92640-26CB-A7E2-A9CF-952F35CE84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5F7C1C-AD9B-B326-B9DD-8A9A5F8F486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96C9E2-F5AD-793B-0C4B-D99F158211C6}"/>
              </a:ext>
            </a:extLst>
          </p:cNvPr>
          <p:cNvSpPr>
            <a:spLocks noGrp="1"/>
          </p:cNvSpPr>
          <p:nvPr>
            <p:ph type="dt" sz="half" idx="10"/>
          </p:nvPr>
        </p:nvSpPr>
        <p:spPr/>
        <p:txBody>
          <a:bodyPr/>
          <a:lstStyle/>
          <a:p>
            <a:fld id="{AC4F2901-7C8A-4166-AB77-24924C17A204}" type="datetimeFigureOut">
              <a:rPr lang="en-US" smtClean="0"/>
              <a:t>12/18/2025</a:t>
            </a:fld>
            <a:endParaRPr lang="en-US"/>
          </a:p>
        </p:txBody>
      </p:sp>
      <p:sp>
        <p:nvSpPr>
          <p:cNvPr id="5" name="Footer Placeholder 4">
            <a:extLst>
              <a:ext uri="{FF2B5EF4-FFF2-40B4-BE49-F238E27FC236}">
                <a16:creationId xmlns:a16="http://schemas.microsoft.com/office/drawing/2014/main" id="{2690A837-4BC4-2A22-4622-3298F54F1F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D9F363-62CB-E60C-C363-3954683DC406}"/>
              </a:ext>
            </a:extLst>
          </p:cNvPr>
          <p:cNvSpPr>
            <a:spLocks noGrp="1"/>
          </p:cNvSpPr>
          <p:nvPr>
            <p:ph type="sldNum" sz="quarter" idx="12"/>
          </p:nvPr>
        </p:nvSpPr>
        <p:spPr/>
        <p:txBody>
          <a:bodyPr/>
          <a:lstStyle/>
          <a:p>
            <a:fld id="{D02DA8B8-7B79-4EC0-AE7E-83BAAA16AD2B}" type="slidenum">
              <a:rPr lang="en-US" smtClean="0"/>
              <a:t>‹#›</a:t>
            </a:fld>
            <a:endParaRPr lang="en-US"/>
          </a:p>
        </p:txBody>
      </p:sp>
    </p:spTree>
    <p:extLst>
      <p:ext uri="{BB962C8B-B14F-4D97-AF65-F5344CB8AC3E}">
        <p14:creationId xmlns:p14="http://schemas.microsoft.com/office/powerpoint/2010/main" val="4153028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F7EF6-2387-40D9-0009-D6FF99AFAB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E106B70-F2ED-0C5F-DBA2-BB5D25EF9E0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4C2C2C-B506-3840-37F2-0C788D2FADED}"/>
              </a:ext>
            </a:extLst>
          </p:cNvPr>
          <p:cNvSpPr>
            <a:spLocks noGrp="1"/>
          </p:cNvSpPr>
          <p:nvPr>
            <p:ph type="dt" sz="half" idx="10"/>
          </p:nvPr>
        </p:nvSpPr>
        <p:spPr/>
        <p:txBody>
          <a:bodyPr/>
          <a:lstStyle/>
          <a:p>
            <a:fld id="{AC4F2901-7C8A-4166-AB77-24924C17A204}" type="datetimeFigureOut">
              <a:rPr lang="en-US" smtClean="0"/>
              <a:t>12/18/2025</a:t>
            </a:fld>
            <a:endParaRPr lang="en-US"/>
          </a:p>
        </p:txBody>
      </p:sp>
      <p:sp>
        <p:nvSpPr>
          <p:cNvPr id="5" name="Footer Placeholder 4">
            <a:extLst>
              <a:ext uri="{FF2B5EF4-FFF2-40B4-BE49-F238E27FC236}">
                <a16:creationId xmlns:a16="http://schemas.microsoft.com/office/drawing/2014/main" id="{EBA0FE7D-917D-5C6B-A49E-CC274E5E85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E2DB70-95FC-3EFA-3DF0-5452E022870F}"/>
              </a:ext>
            </a:extLst>
          </p:cNvPr>
          <p:cNvSpPr>
            <a:spLocks noGrp="1"/>
          </p:cNvSpPr>
          <p:nvPr>
            <p:ph type="sldNum" sz="quarter" idx="12"/>
          </p:nvPr>
        </p:nvSpPr>
        <p:spPr/>
        <p:txBody>
          <a:bodyPr/>
          <a:lstStyle/>
          <a:p>
            <a:fld id="{D02DA8B8-7B79-4EC0-AE7E-83BAAA16AD2B}" type="slidenum">
              <a:rPr lang="en-US" smtClean="0"/>
              <a:t>‹#›</a:t>
            </a:fld>
            <a:endParaRPr lang="en-US"/>
          </a:p>
        </p:txBody>
      </p:sp>
    </p:spTree>
    <p:extLst>
      <p:ext uri="{BB962C8B-B14F-4D97-AF65-F5344CB8AC3E}">
        <p14:creationId xmlns:p14="http://schemas.microsoft.com/office/powerpoint/2010/main" val="3825305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35AA5-264B-38F0-3974-7B49E159D7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1C5B65-D7E0-05B1-2532-0CFFCFAEE61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863F8D-538B-C014-0D3C-D9CE5A81A0E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404898-3C97-3FFB-AEDD-CCD055708E78}"/>
              </a:ext>
            </a:extLst>
          </p:cNvPr>
          <p:cNvSpPr>
            <a:spLocks noGrp="1"/>
          </p:cNvSpPr>
          <p:nvPr>
            <p:ph type="dt" sz="half" idx="10"/>
          </p:nvPr>
        </p:nvSpPr>
        <p:spPr/>
        <p:txBody>
          <a:bodyPr/>
          <a:lstStyle/>
          <a:p>
            <a:fld id="{AC4F2901-7C8A-4166-AB77-24924C17A204}" type="datetimeFigureOut">
              <a:rPr lang="en-US" smtClean="0"/>
              <a:t>12/18/2025</a:t>
            </a:fld>
            <a:endParaRPr lang="en-US"/>
          </a:p>
        </p:txBody>
      </p:sp>
      <p:sp>
        <p:nvSpPr>
          <p:cNvPr id="6" name="Footer Placeholder 5">
            <a:extLst>
              <a:ext uri="{FF2B5EF4-FFF2-40B4-BE49-F238E27FC236}">
                <a16:creationId xmlns:a16="http://schemas.microsoft.com/office/drawing/2014/main" id="{BE8E9D79-008F-E1EB-20B8-6719C53EDC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97B011-3DA9-C25C-53AD-3431E4023F15}"/>
              </a:ext>
            </a:extLst>
          </p:cNvPr>
          <p:cNvSpPr>
            <a:spLocks noGrp="1"/>
          </p:cNvSpPr>
          <p:nvPr>
            <p:ph type="sldNum" sz="quarter" idx="12"/>
          </p:nvPr>
        </p:nvSpPr>
        <p:spPr/>
        <p:txBody>
          <a:bodyPr/>
          <a:lstStyle/>
          <a:p>
            <a:fld id="{D02DA8B8-7B79-4EC0-AE7E-83BAAA16AD2B}" type="slidenum">
              <a:rPr lang="en-US" smtClean="0"/>
              <a:t>‹#›</a:t>
            </a:fld>
            <a:endParaRPr lang="en-US"/>
          </a:p>
        </p:txBody>
      </p:sp>
    </p:spTree>
    <p:extLst>
      <p:ext uri="{BB962C8B-B14F-4D97-AF65-F5344CB8AC3E}">
        <p14:creationId xmlns:p14="http://schemas.microsoft.com/office/powerpoint/2010/main" val="3143505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0148C-D8C3-A9B4-58D4-076FF2C6708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00B1EAF-A267-9DCA-2ACE-3DD6F798CC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939C67-B93A-9348-9DE6-777D41365DB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F1B42E-FE95-AD58-ABBC-0ADC1E8D77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DB64DF-6CA1-1588-4249-F5F9113DEE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5A514B-9584-7EF3-C71E-7D4AFD7916A3}"/>
              </a:ext>
            </a:extLst>
          </p:cNvPr>
          <p:cNvSpPr>
            <a:spLocks noGrp="1"/>
          </p:cNvSpPr>
          <p:nvPr>
            <p:ph type="dt" sz="half" idx="10"/>
          </p:nvPr>
        </p:nvSpPr>
        <p:spPr/>
        <p:txBody>
          <a:bodyPr/>
          <a:lstStyle/>
          <a:p>
            <a:fld id="{AC4F2901-7C8A-4166-AB77-24924C17A204}" type="datetimeFigureOut">
              <a:rPr lang="en-US" smtClean="0"/>
              <a:t>12/18/2025</a:t>
            </a:fld>
            <a:endParaRPr lang="en-US"/>
          </a:p>
        </p:txBody>
      </p:sp>
      <p:sp>
        <p:nvSpPr>
          <p:cNvPr id="8" name="Footer Placeholder 7">
            <a:extLst>
              <a:ext uri="{FF2B5EF4-FFF2-40B4-BE49-F238E27FC236}">
                <a16:creationId xmlns:a16="http://schemas.microsoft.com/office/drawing/2014/main" id="{09054EE5-D22B-BC45-DB34-1F5435F5B7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823B3C-F9F4-6850-076F-2BCF7DEC1FE3}"/>
              </a:ext>
            </a:extLst>
          </p:cNvPr>
          <p:cNvSpPr>
            <a:spLocks noGrp="1"/>
          </p:cNvSpPr>
          <p:nvPr>
            <p:ph type="sldNum" sz="quarter" idx="12"/>
          </p:nvPr>
        </p:nvSpPr>
        <p:spPr/>
        <p:txBody>
          <a:bodyPr/>
          <a:lstStyle/>
          <a:p>
            <a:fld id="{D02DA8B8-7B79-4EC0-AE7E-83BAAA16AD2B}" type="slidenum">
              <a:rPr lang="en-US" smtClean="0"/>
              <a:t>‹#›</a:t>
            </a:fld>
            <a:endParaRPr lang="en-US"/>
          </a:p>
        </p:txBody>
      </p:sp>
    </p:spTree>
    <p:extLst>
      <p:ext uri="{BB962C8B-B14F-4D97-AF65-F5344CB8AC3E}">
        <p14:creationId xmlns:p14="http://schemas.microsoft.com/office/powerpoint/2010/main" val="1436091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06939-7132-AC51-97CA-5DF3641E6EE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C17FA4C-7DEF-6A89-8901-8B4F0E73E05C}"/>
              </a:ext>
            </a:extLst>
          </p:cNvPr>
          <p:cNvSpPr>
            <a:spLocks noGrp="1"/>
          </p:cNvSpPr>
          <p:nvPr>
            <p:ph type="dt" sz="half" idx="10"/>
          </p:nvPr>
        </p:nvSpPr>
        <p:spPr/>
        <p:txBody>
          <a:bodyPr/>
          <a:lstStyle/>
          <a:p>
            <a:fld id="{AC4F2901-7C8A-4166-AB77-24924C17A204}" type="datetimeFigureOut">
              <a:rPr lang="en-US" smtClean="0"/>
              <a:t>12/18/2025</a:t>
            </a:fld>
            <a:endParaRPr lang="en-US"/>
          </a:p>
        </p:txBody>
      </p:sp>
      <p:sp>
        <p:nvSpPr>
          <p:cNvPr id="4" name="Footer Placeholder 3">
            <a:extLst>
              <a:ext uri="{FF2B5EF4-FFF2-40B4-BE49-F238E27FC236}">
                <a16:creationId xmlns:a16="http://schemas.microsoft.com/office/drawing/2014/main" id="{F0808BE2-E457-9B64-626E-2356A5C8141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A970F63-4750-62CF-8DC5-0330087461DB}"/>
              </a:ext>
            </a:extLst>
          </p:cNvPr>
          <p:cNvSpPr>
            <a:spLocks noGrp="1"/>
          </p:cNvSpPr>
          <p:nvPr>
            <p:ph type="sldNum" sz="quarter" idx="12"/>
          </p:nvPr>
        </p:nvSpPr>
        <p:spPr/>
        <p:txBody>
          <a:bodyPr/>
          <a:lstStyle/>
          <a:p>
            <a:fld id="{D02DA8B8-7B79-4EC0-AE7E-83BAAA16AD2B}" type="slidenum">
              <a:rPr lang="en-US" smtClean="0"/>
              <a:t>‹#›</a:t>
            </a:fld>
            <a:endParaRPr lang="en-US"/>
          </a:p>
        </p:txBody>
      </p:sp>
    </p:spTree>
    <p:extLst>
      <p:ext uri="{BB962C8B-B14F-4D97-AF65-F5344CB8AC3E}">
        <p14:creationId xmlns:p14="http://schemas.microsoft.com/office/powerpoint/2010/main" val="1783682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B85E78-0EF5-E09B-7C20-DE196972EEFD}"/>
              </a:ext>
            </a:extLst>
          </p:cNvPr>
          <p:cNvSpPr>
            <a:spLocks noGrp="1"/>
          </p:cNvSpPr>
          <p:nvPr>
            <p:ph type="dt" sz="half" idx="10"/>
          </p:nvPr>
        </p:nvSpPr>
        <p:spPr/>
        <p:txBody>
          <a:bodyPr/>
          <a:lstStyle/>
          <a:p>
            <a:fld id="{AC4F2901-7C8A-4166-AB77-24924C17A204}" type="datetimeFigureOut">
              <a:rPr lang="en-US" smtClean="0"/>
              <a:t>12/18/2025</a:t>
            </a:fld>
            <a:endParaRPr lang="en-US"/>
          </a:p>
        </p:txBody>
      </p:sp>
      <p:sp>
        <p:nvSpPr>
          <p:cNvPr id="3" name="Footer Placeholder 2">
            <a:extLst>
              <a:ext uri="{FF2B5EF4-FFF2-40B4-BE49-F238E27FC236}">
                <a16:creationId xmlns:a16="http://schemas.microsoft.com/office/drawing/2014/main" id="{71E8565C-F31B-EBC7-2A74-7895196F997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00D78F7-7CC7-7A09-11B4-91DE20D9C80A}"/>
              </a:ext>
            </a:extLst>
          </p:cNvPr>
          <p:cNvSpPr>
            <a:spLocks noGrp="1"/>
          </p:cNvSpPr>
          <p:nvPr>
            <p:ph type="sldNum" sz="quarter" idx="12"/>
          </p:nvPr>
        </p:nvSpPr>
        <p:spPr/>
        <p:txBody>
          <a:bodyPr/>
          <a:lstStyle/>
          <a:p>
            <a:fld id="{D02DA8B8-7B79-4EC0-AE7E-83BAAA16AD2B}" type="slidenum">
              <a:rPr lang="en-US" smtClean="0"/>
              <a:t>‹#›</a:t>
            </a:fld>
            <a:endParaRPr lang="en-US"/>
          </a:p>
        </p:txBody>
      </p:sp>
    </p:spTree>
    <p:extLst>
      <p:ext uri="{BB962C8B-B14F-4D97-AF65-F5344CB8AC3E}">
        <p14:creationId xmlns:p14="http://schemas.microsoft.com/office/powerpoint/2010/main" val="2847616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91B19-33B2-F65F-31DA-01644C722F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9D3C2BF-C6BB-E622-F801-66046455E3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B578A9-759D-0ED3-176E-D978ECFC56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F40E54-6CC6-91AE-7B6A-8A5CAC2DC166}"/>
              </a:ext>
            </a:extLst>
          </p:cNvPr>
          <p:cNvSpPr>
            <a:spLocks noGrp="1"/>
          </p:cNvSpPr>
          <p:nvPr>
            <p:ph type="dt" sz="half" idx="10"/>
          </p:nvPr>
        </p:nvSpPr>
        <p:spPr/>
        <p:txBody>
          <a:bodyPr/>
          <a:lstStyle/>
          <a:p>
            <a:fld id="{AC4F2901-7C8A-4166-AB77-24924C17A204}" type="datetimeFigureOut">
              <a:rPr lang="en-US" smtClean="0"/>
              <a:t>12/18/2025</a:t>
            </a:fld>
            <a:endParaRPr lang="en-US"/>
          </a:p>
        </p:txBody>
      </p:sp>
      <p:sp>
        <p:nvSpPr>
          <p:cNvPr id="6" name="Footer Placeholder 5">
            <a:extLst>
              <a:ext uri="{FF2B5EF4-FFF2-40B4-BE49-F238E27FC236}">
                <a16:creationId xmlns:a16="http://schemas.microsoft.com/office/drawing/2014/main" id="{2C1B9DCF-8FC5-AB11-2D75-2F29DB5ACC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EEF256-DF27-A442-3D19-2B9573DE724D}"/>
              </a:ext>
            </a:extLst>
          </p:cNvPr>
          <p:cNvSpPr>
            <a:spLocks noGrp="1"/>
          </p:cNvSpPr>
          <p:nvPr>
            <p:ph type="sldNum" sz="quarter" idx="12"/>
          </p:nvPr>
        </p:nvSpPr>
        <p:spPr/>
        <p:txBody>
          <a:bodyPr/>
          <a:lstStyle/>
          <a:p>
            <a:fld id="{D02DA8B8-7B79-4EC0-AE7E-83BAAA16AD2B}" type="slidenum">
              <a:rPr lang="en-US" smtClean="0"/>
              <a:t>‹#›</a:t>
            </a:fld>
            <a:endParaRPr lang="en-US"/>
          </a:p>
        </p:txBody>
      </p:sp>
    </p:spTree>
    <p:extLst>
      <p:ext uri="{BB962C8B-B14F-4D97-AF65-F5344CB8AC3E}">
        <p14:creationId xmlns:p14="http://schemas.microsoft.com/office/powerpoint/2010/main" val="3388618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0E09F-32B4-1EE5-5B4F-4F70D19458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0D2CAD6-65C7-F590-2863-B597AE4A22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1EC5D4E-9415-8D8B-4B97-A87A51BC28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6CA9D8-CCFD-1007-0561-9769ABB00BEA}"/>
              </a:ext>
            </a:extLst>
          </p:cNvPr>
          <p:cNvSpPr>
            <a:spLocks noGrp="1"/>
          </p:cNvSpPr>
          <p:nvPr>
            <p:ph type="dt" sz="half" idx="10"/>
          </p:nvPr>
        </p:nvSpPr>
        <p:spPr/>
        <p:txBody>
          <a:bodyPr/>
          <a:lstStyle/>
          <a:p>
            <a:fld id="{AC4F2901-7C8A-4166-AB77-24924C17A204}" type="datetimeFigureOut">
              <a:rPr lang="en-US" smtClean="0"/>
              <a:t>12/18/2025</a:t>
            </a:fld>
            <a:endParaRPr lang="en-US"/>
          </a:p>
        </p:txBody>
      </p:sp>
      <p:sp>
        <p:nvSpPr>
          <p:cNvPr id="6" name="Footer Placeholder 5">
            <a:extLst>
              <a:ext uri="{FF2B5EF4-FFF2-40B4-BE49-F238E27FC236}">
                <a16:creationId xmlns:a16="http://schemas.microsoft.com/office/drawing/2014/main" id="{0551A3A4-77A2-45E5-7EC3-6B19BDEACC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43D24A-49A8-AC21-6F73-04CB66D7A54B}"/>
              </a:ext>
            </a:extLst>
          </p:cNvPr>
          <p:cNvSpPr>
            <a:spLocks noGrp="1"/>
          </p:cNvSpPr>
          <p:nvPr>
            <p:ph type="sldNum" sz="quarter" idx="12"/>
          </p:nvPr>
        </p:nvSpPr>
        <p:spPr/>
        <p:txBody>
          <a:bodyPr/>
          <a:lstStyle/>
          <a:p>
            <a:fld id="{D02DA8B8-7B79-4EC0-AE7E-83BAAA16AD2B}" type="slidenum">
              <a:rPr lang="en-US" smtClean="0"/>
              <a:t>‹#›</a:t>
            </a:fld>
            <a:endParaRPr lang="en-US"/>
          </a:p>
        </p:txBody>
      </p:sp>
    </p:spTree>
    <p:extLst>
      <p:ext uri="{BB962C8B-B14F-4D97-AF65-F5344CB8AC3E}">
        <p14:creationId xmlns:p14="http://schemas.microsoft.com/office/powerpoint/2010/main" val="3431744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D25EDB-0197-9598-E24C-C401B9ACA7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664D2E0-0D54-7D44-C38D-0C9D07470E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B2CD40-98E3-5048-1A7F-8949AFD5F9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C4F2901-7C8A-4166-AB77-24924C17A204}" type="datetimeFigureOut">
              <a:rPr lang="en-US" smtClean="0"/>
              <a:t>12/18/2025</a:t>
            </a:fld>
            <a:endParaRPr lang="en-US"/>
          </a:p>
        </p:txBody>
      </p:sp>
      <p:sp>
        <p:nvSpPr>
          <p:cNvPr id="5" name="Footer Placeholder 4">
            <a:extLst>
              <a:ext uri="{FF2B5EF4-FFF2-40B4-BE49-F238E27FC236}">
                <a16:creationId xmlns:a16="http://schemas.microsoft.com/office/drawing/2014/main" id="{BC4F43C5-AA0E-2EF7-05EE-9092D31DB7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8B7E590-B46A-DB0C-5863-BEC36E819F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02DA8B8-7B79-4EC0-AE7E-83BAAA16AD2B}" type="slidenum">
              <a:rPr lang="en-US" smtClean="0"/>
              <a:t>‹#›</a:t>
            </a:fld>
            <a:endParaRPr lang="en-US"/>
          </a:p>
        </p:txBody>
      </p:sp>
    </p:spTree>
    <p:extLst>
      <p:ext uri="{BB962C8B-B14F-4D97-AF65-F5344CB8AC3E}">
        <p14:creationId xmlns:p14="http://schemas.microsoft.com/office/powerpoint/2010/main" val="21124354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7FEF5-53ED-1AC2-4C8A-EE80F4729162}"/>
              </a:ext>
            </a:extLst>
          </p:cNvPr>
          <p:cNvSpPr>
            <a:spLocks noGrp="1"/>
          </p:cNvSpPr>
          <p:nvPr>
            <p:ph type="ctrTitle"/>
          </p:nvPr>
        </p:nvSpPr>
        <p:spPr>
          <a:xfrm>
            <a:off x="1524000" y="1041400"/>
            <a:ext cx="9144000" cy="2387600"/>
          </a:xfrm>
        </p:spPr>
        <p:txBody>
          <a:bodyPr>
            <a:normAutofit/>
          </a:bodyPr>
          <a:lstStyle/>
          <a:p>
            <a:r>
              <a:rPr lang="en-US" sz="4000" dirty="0">
                <a:latin typeface="Aptos Black" panose="020F0502020204030204" pitchFamily="34" charset="0"/>
              </a:rPr>
              <a:t>BEHIND THE DOORS </a:t>
            </a:r>
          </a:p>
        </p:txBody>
      </p:sp>
      <p:sp>
        <p:nvSpPr>
          <p:cNvPr id="3" name="Subtitle 2">
            <a:extLst>
              <a:ext uri="{FF2B5EF4-FFF2-40B4-BE49-F238E27FC236}">
                <a16:creationId xmlns:a16="http://schemas.microsoft.com/office/drawing/2014/main" id="{0DF9D4EE-C649-5C2B-2B6A-789D39CC2D31}"/>
              </a:ext>
            </a:extLst>
          </p:cNvPr>
          <p:cNvSpPr>
            <a:spLocks noGrp="1"/>
          </p:cNvSpPr>
          <p:nvPr>
            <p:ph type="subTitle" idx="1"/>
          </p:nvPr>
        </p:nvSpPr>
        <p:spPr>
          <a:xfrm>
            <a:off x="1524000" y="3429000"/>
            <a:ext cx="9144000" cy="1655762"/>
          </a:xfrm>
        </p:spPr>
        <p:txBody>
          <a:bodyPr>
            <a:normAutofit fontScale="92500" lnSpcReduction="20000"/>
          </a:bodyPr>
          <a:lstStyle/>
          <a:p>
            <a:r>
              <a:rPr lang="en-US" dirty="0"/>
              <a:t>A look inside local smoke and vape shops</a:t>
            </a:r>
          </a:p>
          <a:p>
            <a:endParaRPr lang="en-US" dirty="0"/>
          </a:p>
          <a:p>
            <a:endParaRPr lang="en-US" dirty="0"/>
          </a:p>
          <a:p>
            <a:r>
              <a:rPr lang="en-US" dirty="0"/>
              <a:t>Charisma Dixon, Department of Behavioral Health and Developmental Services</a:t>
            </a:r>
          </a:p>
          <a:p>
            <a:endParaRPr lang="en-US" dirty="0"/>
          </a:p>
          <a:p>
            <a:endParaRPr lang="en-US" dirty="0"/>
          </a:p>
          <a:p>
            <a:endParaRPr lang="en-US" dirty="0"/>
          </a:p>
        </p:txBody>
      </p:sp>
    </p:spTree>
    <p:extLst>
      <p:ext uri="{BB962C8B-B14F-4D97-AF65-F5344CB8AC3E}">
        <p14:creationId xmlns:p14="http://schemas.microsoft.com/office/powerpoint/2010/main" val="2034965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11BE3FA7-0D70-4431-814F-D8C40576EA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8" name="Picture 4" descr="bright pink figured smoking pipe made of colored glass. pipe with bends.transparent device for smoking cannabis, tobacco, marijuana. smoking vessel. side view. isolate on white background. copy space - marijuana glass pipes stock pictures, royalty-free photos &amp; images">
            <a:extLst>
              <a:ext uri="{FF2B5EF4-FFF2-40B4-BE49-F238E27FC236}">
                <a16:creationId xmlns:a16="http://schemas.microsoft.com/office/drawing/2014/main" id="{010AA1CC-6C9A-F4C3-C8B3-0DB3DB1939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05"/>
          <a:stretch>
            <a:fillRect/>
          </a:stretch>
        </p:blipFill>
        <p:spPr bwMode="auto">
          <a:xfrm>
            <a:off x="321731" y="557189"/>
            <a:ext cx="5668684" cy="574361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d water bong for smoking marijuana on white background">
            <a:extLst>
              <a:ext uri="{FF2B5EF4-FFF2-40B4-BE49-F238E27FC236}">
                <a16:creationId xmlns:a16="http://schemas.microsoft.com/office/drawing/2014/main" id="{19FFAEA4-4C3A-3460-8E7F-9817BEC160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1196"/>
          <a:stretch>
            <a:fillRect/>
          </a:stretch>
        </p:blipFill>
        <p:spPr bwMode="auto">
          <a:xfrm>
            <a:off x="6195375" y="557189"/>
            <a:ext cx="5674893" cy="5743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7367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9" name="Rectangle 2058">
            <a:extLst>
              <a:ext uri="{FF2B5EF4-FFF2-40B4-BE49-F238E27FC236}">
                <a16:creationId xmlns:a16="http://schemas.microsoft.com/office/drawing/2014/main" id="{FABB624F-BF77-4AE1-B71D-2D681D473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0" name="Picture 2" descr="Still life of a glass fish pipe.">
            <a:extLst>
              <a:ext uri="{FF2B5EF4-FFF2-40B4-BE49-F238E27FC236}">
                <a16:creationId xmlns:a16="http://schemas.microsoft.com/office/drawing/2014/main" id="{2EEDB944-4C94-E28A-A750-F1C1BAD6D9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482" r="15783" b="-1"/>
          <a:stretch>
            <a:fillRect/>
          </a:stretch>
        </p:blipFill>
        <p:spPr bwMode="auto">
          <a:xfrm>
            <a:off x="-1" y="695958"/>
            <a:ext cx="7370057" cy="616204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till life of a glass fish pipe.">
            <a:extLst>
              <a:ext uri="{FF2B5EF4-FFF2-40B4-BE49-F238E27FC236}">
                <a16:creationId xmlns:a16="http://schemas.microsoft.com/office/drawing/2014/main" id="{9A197818-4A35-103A-8CCA-B6B4C1450F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903" r="5202" b="-4"/>
          <a:stretch>
            <a:fillRect/>
          </a:stretch>
        </p:blipFill>
        <p:spPr bwMode="auto">
          <a:xfrm flipV="1">
            <a:off x="7534656" y="3346703"/>
            <a:ext cx="4657344" cy="4571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Glass pipes are seen for sale inside Fast Eddie's in the Allston neighborhood of Boston on Dec. 14, 2016.">
            <a:extLst>
              <a:ext uri="{FF2B5EF4-FFF2-40B4-BE49-F238E27FC236}">
                <a16:creationId xmlns:a16="http://schemas.microsoft.com/office/drawing/2014/main" id="{32FDFB97-CBFF-1B7E-BAAF-D81B4BA9F5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761" r="2" b="2"/>
          <a:stretch>
            <a:fillRect/>
          </a:stretch>
        </p:blipFill>
        <p:spPr bwMode="auto">
          <a:xfrm>
            <a:off x="7534654" y="3346705"/>
            <a:ext cx="4657346" cy="3511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5296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074" name="Picture 2" descr="Kalashnikov Water Pipes in Leiden">
            <a:extLst>
              <a:ext uri="{FF2B5EF4-FFF2-40B4-BE49-F238E27FC236}">
                <a16:creationId xmlns:a16="http://schemas.microsoft.com/office/drawing/2014/main" id="{38BA4947-1B4F-3823-E93F-B8D07CEE15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518" r="1" b="20088"/>
          <a:stretch>
            <a:fillRect/>
          </a:stretch>
        </p:blipFill>
        <p:spPr bwMode="auto">
          <a:xfrm>
            <a:off x="196850" y="173518"/>
            <a:ext cx="11798300" cy="6512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2236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5" name="Rectangle 410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100" name="Picture 4" descr="Calendar&#10;&#10;AI-generated content may be incorrect.">
            <a:extLst>
              <a:ext uri="{FF2B5EF4-FFF2-40B4-BE49-F238E27FC236}">
                <a16:creationId xmlns:a16="http://schemas.microsoft.com/office/drawing/2014/main" id="{6384888E-E858-96A5-28D9-053780302B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4030" b="5671"/>
          <a:stretch>
            <a:fillRect/>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5122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7" name="Rectangle 512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122" name="Picture 2" descr="Nitrous Oxide products">
            <a:extLst>
              <a:ext uri="{FF2B5EF4-FFF2-40B4-BE49-F238E27FC236}">
                <a16:creationId xmlns:a16="http://schemas.microsoft.com/office/drawing/2014/main" id="{B6485608-DD36-DBB1-482A-BB50E38019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3094" b="1"/>
          <a:stretch>
            <a:fillRect/>
          </a:stretch>
        </p:blipFill>
        <p:spPr bwMode="auto">
          <a:xfrm>
            <a:off x="-121593" y="0"/>
            <a:ext cx="12313593"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00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912D32-B966-2DEC-FF61-6B0C52A24AC3}"/>
              </a:ext>
            </a:extLst>
          </p:cNvPr>
          <p:cNvPicPr>
            <a:picLocks noChangeAspect="1"/>
          </p:cNvPicPr>
          <p:nvPr/>
        </p:nvPicPr>
        <p:blipFill>
          <a:blip r:embed="rId3"/>
          <a:stretch>
            <a:fillRect/>
          </a:stretch>
        </p:blipFill>
        <p:spPr>
          <a:xfrm>
            <a:off x="2497667" y="-1"/>
            <a:ext cx="8136465" cy="6858001"/>
          </a:xfrm>
          <a:prstGeom prst="rect">
            <a:avLst/>
          </a:prstGeom>
        </p:spPr>
      </p:pic>
    </p:spTree>
    <p:extLst>
      <p:ext uri="{BB962C8B-B14F-4D97-AF65-F5344CB8AC3E}">
        <p14:creationId xmlns:p14="http://schemas.microsoft.com/office/powerpoint/2010/main" val="3754785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620ae5a9-4ec1-4fa0-8641-5d9f386c7309}" enabled="0" method="" siteId="{620ae5a9-4ec1-4fa0-8641-5d9f386c7309}" removed="1"/>
</clbl:labelList>
</file>

<file path=docProps/app.xml><?xml version="1.0" encoding="utf-8"?>
<Properties xmlns="http://schemas.openxmlformats.org/officeDocument/2006/extended-properties" xmlns:vt="http://schemas.openxmlformats.org/officeDocument/2006/docPropsVTypes">
  <TotalTime>93</TotalTime>
  <Words>359</Words>
  <Application>Microsoft Office PowerPoint</Application>
  <PresentationFormat>Widescreen</PresentationFormat>
  <Paragraphs>20</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Aptos</vt:lpstr>
      <vt:lpstr>Aptos Black</vt:lpstr>
      <vt:lpstr>Aptos Display</vt:lpstr>
      <vt:lpstr>Arial</vt:lpstr>
      <vt:lpstr>Office Theme</vt:lpstr>
      <vt:lpstr>BEHIND THE DOORS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Dixon, Charisma (DBHDS)</dc:creator>
  <cp:lastModifiedBy>Joi Tramuel</cp:lastModifiedBy>
  <cp:revision>3</cp:revision>
  <dcterms:created xsi:type="dcterms:W3CDTF">2025-09-01T17:18:15Z</dcterms:created>
  <dcterms:modified xsi:type="dcterms:W3CDTF">2025-12-18T16:02:53Z</dcterms:modified>
</cp:coreProperties>
</file>